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9144000" cy="6858000" type="screen4x3"/>
  <p:notesSz cx="6858000" cy="9144000"/>
  <p:custDataLst>
    <p:tags r:id="rId6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590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3252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E6F98-5EC6-4CA0-BF7F-B485F7184B40}" type="datetimeFigureOut">
              <a:rPr lang="fr-FR" smtClean="0"/>
              <a:t>10/11/2016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D7B6D-C3A0-459E-8369-0EC0AFB0B0F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D7B6D-C3A0-459E-8369-0EC0AFB0B0FA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D7B6D-C3A0-459E-8369-0EC0AFB0B0FA}" type="slidenum">
              <a:rPr lang="fr-FR" smtClean="0"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D7B6D-C3A0-459E-8369-0EC0AFB0B0FA}" type="slidenum">
              <a:rPr lang="fr-FR" smtClean="0"/>
              <a:t>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10/11/2016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10/11/2016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10/11/2016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10/11/2016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10/11/2016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10/11/2016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10/11/2016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10/11/2016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10/11/2016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10/11/2016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10/11/2016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A6059-FFC8-496A-8F62-E3FAEDB6AAE5}" type="datetimeFigureOut">
              <a:rPr lang="fr-FR" smtClean="0"/>
              <a:pPr/>
              <a:t>10/11/2016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3728" y="404664"/>
            <a:ext cx="4752528" cy="612068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164288" y="620688"/>
            <a:ext cx="17027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14,5 cm x 20 cm</a:t>
            </a:r>
          </a:p>
          <a:p>
            <a:pPr algn="ctr"/>
            <a:r>
              <a:rPr lang="fr-FR" dirty="0" smtClean="0"/>
              <a:t>Recto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995936" y="5589240"/>
            <a:ext cx="113806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ART</a:t>
            </a:r>
            <a:endParaRPr lang="fr-FR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  <a:p>
            <a:pPr algn="ctr"/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Galerie</a:t>
            </a:r>
            <a:endParaRPr lang="fr-FR" sz="1600" b="1" dirty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915816" y="404664"/>
            <a:ext cx="31531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b="1" dirty="0" smtClean="0">
                <a:solidFill>
                  <a:srgbClr val="663300"/>
                </a:solidFill>
              </a:rPr>
              <a:t>INVITATION</a:t>
            </a:r>
            <a:endParaRPr lang="fr-FR" sz="4800" b="1" dirty="0">
              <a:solidFill>
                <a:srgbClr val="6633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606589" y="5157192"/>
            <a:ext cx="199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663300"/>
                </a:solidFill>
              </a:rPr>
              <a:t>Hervé MAURY</a:t>
            </a:r>
            <a:endParaRPr lang="fr-FR" sz="2400" b="1" dirty="0" smtClean="0">
              <a:solidFill>
                <a:srgbClr val="663300"/>
              </a:solidFill>
            </a:endParaRPr>
          </a:p>
        </p:txBody>
      </p:sp>
      <p:pic>
        <p:nvPicPr>
          <p:cNvPr id="1027" name="Picture 3" descr="C:\Users\Francois\Documents\CFV - MEDIA\MEDIA\JONZAC galerie\Herve MAURY\Taurea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1196752"/>
            <a:ext cx="3888432" cy="3869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3728" y="404664"/>
            <a:ext cx="4752528" cy="612068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164288" y="620688"/>
            <a:ext cx="17027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14,5 cm x 20 cm</a:t>
            </a:r>
          </a:p>
          <a:p>
            <a:pPr algn="ctr"/>
            <a:r>
              <a:rPr lang="fr-FR" dirty="0" smtClean="0"/>
              <a:t>Verso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851920" y="764704"/>
            <a:ext cx="113806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ART</a:t>
            </a:r>
            <a:endParaRPr lang="fr-FR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  <a:p>
            <a:pPr algn="ctr"/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Galerie</a:t>
            </a:r>
            <a:endParaRPr lang="fr-FR" sz="1600" b="1" dirty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491880" y="1556792"/>
            <a:ext cx="173252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10, Place du Château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17500 – JONZAC</a:t>
            </a: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Tél : 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05 46 49 58 34</a:t>
            </a: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95736" y="2420888"/>
            <a:ext cx="4572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b="1" dirty="0" smtClean="0">
                <a:solidFill>
                  <a:srgbClr val="663300"/>
                </a:solidFill>
              </a:rPr>
              <a:t>vous convie à l’exposition de </a:t>
            </a:r>
          </a:p>
          <a:p>
            <a:pPr algn="ctr"/>
            <a:r>
              <a:rPr lang="fr-FR" sz="2000" b="1" dirty="0" smtClean="0">
                <a:solidFill>
                  <a:srgbClr val="663300"/>
                </a:solidFill>
              </a:rPr>
              <a:t>Hervé MAURY</a:t>
            </a:r>
            <a:endParaRPr lang="fr-FR" sz="2000" b="1" dirty="0" smtClean="0">
              <a:solidFill>
                <a:srgbClr val="6633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555776" y="3789040"/>
            <a:ext cx="3960440" cy="861774"/>
          </a:xfrm>
          <a:prstGeom prst="rect">
            <a:avLst/>
          </a:prstGeom>
          <a:noFill/>
          <a:ln>
            <a:solidFill>
              <a:srgbClr val="6633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Vernissage</a:t>
            </a:r>
          </a:p>
          <a:p>
            <a:pPr algn="ctr"/>
            <a:r>
              <a:rPr lang="fr-FR" sz="14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en présence de l’artiste</a:t>
            </a:r>
            <a:endParaRPr lang="fr-FR" sz="1200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algn="ctr"/>
            <a:r>
              <a:rPr 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Samedi </a:t>
            </a:r>
            <a:r>
              <a:rPr 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</a:t>
            </a:r>
            <a:r>
              <a:rPr 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Décembre 2016 </a:t>
            </a:r>
            <a:r>
              <a:rPr 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à </a:t>
            </a:r>
            <a:r>
              <a:rPr 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partir de 18h00</a:t>
            </a:r>
            <a:endParaRPr lang="fr-FR" sz="1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2339752" y="2996952"/>
            <a:ext cx="43924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fr-FR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Calibri" pitchFamily="34" charset="0"/>
                <a:cs typeface="TimesNewRomanPSMT"/>
              </a:rPr>
              <a:t>Entre bestiaire rupestre et art contemporain</a:t>
            </a:r>
            <a:endParaRPr kumimoji="0" lang="fr-FR" sz="2800" b="1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555776" y="5364505"/>
            <a:ext cx="38884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La galerie est ouverte du mardi au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samedi </a:t>
            </a:r>
          </a:p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 </a:t>
            </a:r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10h30 à 12h30 et de 15h00 à 19h00</a:t>
            </a:r>
            <a:endParaRPr lang="fr-FR" sz="9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3728" y="404664"/>
            <a:ext cx="4752528" cy="612068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164288" y="620688"/>
            <a:ext cx="1147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Affiche A3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514205" y="5508521"/>
            <a:ext cx="769763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ART</a:t>
            </a:r>
            <a:endParaRPr lang="fr-FR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  <a:p>
            <a:pPr algn="ctr"/>
            <a:r>
              <a:rPr lang="fr-FR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Galerie</a:t>
            </a:r>
            <a:endParaRPr lang="fr-FR" sz="1050" b="1" dirty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129363" y="404664"/>
            <a:ext cx="2896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663300"/>
                </a:solidFill>
              </a:rPr>
              <a:t>Hervé </a:t>
            </a:r>
            <a:r>
              <a:rPr lang="fr-FR" sz="3600" b="1" dirty="0" smtClean="0">
                <a:solidFill>
                  <a:srgbClr val="663300"/>
                </a:solidFill>
              </a:rPr>
              <a:t>MAURY</a:t>
            </a:r>
            <a:endParaRPr lang="fr-FR" sz="3600" b="1" dirty="0" smtClean="0">
              <a:solidFill>
                <a:srgbClr val="6633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194518" y="5580000"/>
            <a:ext cx="13837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10, Place du Château</a:t>
            </a:r>
          </a:p>
          <a:p>
            <a:pPr algn="ctr"/>
            <a:r>
              <a:rPr lang="fr-FR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17500 - JONZAC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123728" y="6165304"/>
            <a:ext cx="47525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G</a:t>
            </a:r>
            <a:r>
              <a:rPr lang="fr-FR" sz="10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alerie ouverte </a:t>
            </a:r>
            <a:r>
              <a:rPr lang="fr-FR" sz="10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du mardi au </a:t>
            </a:r>
            <a:r>
              <a:rPr lang="fr-FR" sz="10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samedi</a:t>
            </a:r>
            <a:r>
              <a:rPr lang="fr-FR" sz="10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fr-FR" sz="10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 </a:t>
            </a:r>
            <a:r>
              <a:rPr lang="fr-FR" sz="10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10h30 à 12h30 et de 15h00 à 19h00</a:t>
            </a:r>
            <a:endParaRPr lang="fr-FR" sz="5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pic>
        <p:nvPicPr>
          <p:cNvPr id="11" name="Picture 3" descr="C:\Users\Francois\Documents\CFV - MEDIA\MEDIA\JONZAC galerie\Herve MAURY\Taurea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360355"/>
            <a:ext cx="4104456" cy="4084869"/>
          </a:xfrm>
          <a:prstGeom prst="rect">
            <a:avLst/>
          </a:prstGeom>
          <a:noFill/>
        </p:spPr>
      </p:pic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2339752" y="908720"/>
            <a:ext cx="43924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fr-FR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Calibri" pitchFamily="34" charset="0"/>
                <a:cs typeface="TimesNewRomanPSMT"/>
              </a:rPr>
              <a:t>Entre bestiaire rupestre et art contemporain</a:t>
            </a:r>
            <a:endParaRPr kumimoji="0" lang="fr-FR" sz="2800" b="1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339752" y="5949280"/>
            <a:ext cx="431650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Exposition du samedi </a:t>
            </a:r>
            <a:r>
              <a:rPr lang="fr-F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 d</a:t>
            </a:r>
            <a:r>
              <a:rPr lang="fr-F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écembre 2016 au samedi 7 janvier 2017</a:t>
            </a:r>
            <a:endParaRPr lang="fr-FR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2263</TotalTime>
  <Words>126</Words>
  <Application>Microsoft Office PowerPoint</Application>
  <PresentationFormat>Affichage à l'écran (4:3)</PresentationFormat>
  <Paragraphs>33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</dc:creator>
  <cp:lastModifiedBy>Francois</cp:lastModifiedBy>
  <cp:revision>22</cp:revision>
  <dcterms:created xsi:type="dcterms:W3CDTF">2016-06-01T13:22:49Z</dcterms:created>
  <dcterms:modified xsi:type="dcterms:W3CDTF">2016-11-10T19:29:20Z</dcterms:modified>
</cp:coreProperties>
</file>