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custDataLst>
    <p:tags r:id="rId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6059-FFC8-496A-8F62-E3FAEDB6AAE5}" type="datetimeFigureOut">
              <a:rPr lang="fr-FR" smtClean="0"/>
              <a:pPr/>
              <a:t>03/06/2016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Recto</a:t>
            </a:r>
            <a:endParaRPr lang="fr-FR" dirty="0"/>
          </a:p>
        </p:txBody>
      </p:sp>
      <p:pic>
        <p:nvPicPr>
          <p:cNvPr id="6" name="Picture 2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268760"/>
            <a:ext cx="4752528" cy="363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3995936" y="5589240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59832" y="404664"/>
            <a:ext cx="31531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 smtClean="0">
                <a:solidFill>
                  <a:srgbClr val="663300"/>
                </a:solidFill>
              </a:rPr>
              <a:t>INVITATION</a:t>
            </a:r>
            <a:endParaRPr lang="fr-FR" sz="4800" b="1" dirty="0">
              <a:solidFill>
                <a:srgbClr val="6633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4941168"/>
            <a:ext cx="2508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663300"/>
                </a:solidFill>
              </a:rPr>
              <a:t>Christian PRADIER</a:t>
            </a:r>
          </a:p>
          <a:p>
            <a:pPr algn="ctr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Sculpteur animalier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Verso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851920" y="476672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91880" y="1268760"/>
            <a:ext cx="1732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– JONZAC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Tél : 06 88 90 66 27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5736" y="2060848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vous convie à l’exposition de </a:t>
            </a:r>
          </a:p>
          <a:p>
            <a:pPr algn="ctr"/>
            <a:r>
              <a:rPr lang="fr-FR" sz="2000" b="1" dirty="0" smtClean="0">
                <a:solidFill>
                  <a:srgbClr val="663300"/>
                </a:solidFill>
              </a:rPr>
              <a:t>Christian PRADIER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331640" y="2780928"/>
            <a:ext cx="6408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Vernissage</a:t>
            </a:r>
            <a:endParaRPr lang="fr-F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ctr"/>
            <a:r>
              <a:rPr lang="fr-F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Jeudi </a:t>
            </a: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 juillet 2016 à partir de 18h30</a:t>
            </a:r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4509120"/>
            <a:ext cx="43924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« A peine descendus de l'arche de Noé ils sont venus orner les parois des cavernes.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Frères d'évolution, protagonistes naturels au sein de toutes les civilisations, les animaux ont trouvé leur représentation dans toutes les mythologies et sont devenus le champ d'investigation infini de</a:t>
            </a:r>
            <a:r>
              <a:rPr kumimoji="0" lang="fr-FR" sz="1400" i="1" u="none" strike="noStrike" cap="none" normalizeH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 </a:t>
            </a: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nombreux créateurs. »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Christian PRADIER</a:t>
            </a:r>
            <a:endParaRPr kumimoji="0" lang="fr-FR" sz="2000" b="1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55776" y="3717032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galerie est ouverte du mardi au dimanche de 10h30 à 12h30 et de 15h00 à 19h00</a:t>
            </a:r>
            <a:endParaRPr lang="fr-FR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14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Affiche A3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257708" y="5303530"/>
            <a:ext cx="10303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4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55776" y="551582"/>
            <a:ext cx="40434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>
                <a:solidFill>
                  <a:srgbClr val="663300"/>
                </a:solidFill>
              </a:rPr>
              <a:t>CHRISTIAN PRADIER</a:t>
            </a:r>
          </a:p>
          <a:p>
            <a:pPr algn="ctr"/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Sculpteur animalier</a:t>
            </a:r>
            <a:endParaRPr lang="fr-FR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297500" y="4973106"/>
            <a:ext cx="4426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Exposition du 7 juillet au 10 septembre 2016</a:t>
            </a:r>
            <a:endParaRPr lang="fr-F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139952" y="5445224"/>
            <a:ext cx="1732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17500 - JONZAC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844824"/>
            <a:ext cx="403244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ZoneTexte 11"/>
          <p:cNvSpPr txBox="1"/>
          <p:nvPr/>
        </p:nvSpPr>
        <p:spPr>
          <a:xfrm>
            <a:off x="2627784" y="6021288"/>
            <a:ext cx="3888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galerie est ouverte du mardi au dimanche </a:t>
            </a:r>
          </a:p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10h30 à 12h30 et de 15h00 à 19h00</a:t>
            </a:r>
            <a:endParaRPr lang="fr-FR" sz="6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111</Words>
  <Application>Microsoft Office PowerPoint</Application>
  <PresentationFormat>Affichage à l'écran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</dc:creator>
  <cp:lastModifiedBy>Francois</cp:lastModifiedBy>
  <cp:revision>12</cp:revision>
  <dcterms:created xsi:type="dcterms:W3CDTF">2016-06-01T13:22:49Z</dcterms:created>
  <dcterms:modified xsi:type="dcterms:W3CDTF">2016-06-03T14:23:48Z</dcterms:modified>
</cp:coreProperties>
</file>