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</p:sldIdLst>
  <p:sldSz cx="9144000" cy="6858000" type="screen4x3"/>
  <p:notesSz cx="6858000" cy="9144000"/>
  <p:custDataLst>
    <p:tags r:id="rId5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90" d="100"/>
          <a:sy n="90" d="100"/>
        </p:scale>
        <p:origin x="-132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04/06/2016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04/06/2016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04/06/2016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04/06/2016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04/06/2016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04/06/2016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04/06/2016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04/06/2016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04/06/2016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04/06/2016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6059-FFC8-496A-8F62-E3FAEDB6AAE5}" type="datetimeFigureOut">
              <a:rPr lang="fr-FR" smtClean="0"/>
              <a:pPr/>
              <a:t>04/06/2016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A6059-FFC8-496A-8F62-E3FAEDB6AAE5}" type="datetimeFigureOut">
              <a:rPr lang="fr-FR" smtClean="0"/>
              <a:pPr/>
              <a:t>04/06/2016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9B7AD-492A-463C-9619-2FB4EFDAB26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23728" y="404664"/>
            <a:ext cx="4752528" cy="612068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164288" y="620688"/>
            <a:ext cx="17027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14,5 cm x 20 cm</a:t>
            </a:r>
          </a:p>
          <a:p>
            <a:pPr algn="ctr"/>
            <a:r>
              <a:rPr lang="fr-FR" dirty="0" smtClean="0"/>
              <a:t>Recto</a:t>
            </a:r>
            <a:endParaRPr lang="fr-FR" dirty="0"/>
          </a:p>
        </p:txBody>
      </p:sp>
      <p:pic>
        <p:nvPicPr>
          <p:cNvPr id="6" name="Picture 2"/>
          <p:cNvPicPr preferRelativeResize="0"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268760"/>
            <a:ext cx="4752528" cy="363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ZoneTexte 6"/>
          <p:cNvSpPr txBox="1"/>
          <p:nvPr/>
        </p:nvSpPr>
        <p:spPr>
          <a:xfrm>
            <a:off x="3995936" y="5589240"/>
            <a:ext cx="113806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elix Titling" pitchFamily="82" charset="0"/>
              </a:rPr>
              <a:t>ART</a:t>
            </a:r>
            <a:endParaRPr lang="fr-FR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Felix Titling" pitchFamily="82" charset="0"/>
            </a:endParaRPr>
          </a:p>
          <a:p>
            <a:pPr algn="ctr"/>
            <a:r>
              <a:rPr lang="fr-F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elix Titling" pitchFamily="82" charset="0"/>
              </a:rPr>
              <a:t>Galerie</a:t>
            </a:r>
            <a:endParaRPr lang="fr-FR" sz="1600" b="1" dirty="0">
              <a:solidFill>
                <a:schemeClr val="tx1">
                  <a:lumMod val="65000"/>
                  <a:lumOff val="35000"/>
                </a:schemeClr>
              </a:solidFill>
              <a:latin typeface="Felix Titling" pitchFamily="8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059832" y="404664"/>
            <a:ext cx="315310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b="1" dirty="0" smtClean="0">
                <a:solidFill>
                  <a:srgbClr val="663300"/>
                </a:solidFill>
              </a:rPr>
              <a:t>INVITATION</a:t>
            </a:r>
            <a:endParaRPr lang="fr-FR" sz="4800" b="1" dirty="0">
              <a:solidFill>
                <a:srgbClr val="6633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347864" y="4941168"/>
            <a:ext cx="250876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663300"/>
                </a:solidFill>
              </a:rPr>
              <a:t>Christian PRADIER</a:t>
            </a:r>
          </a:p>
          <a:p>
            <a:pPr algn="ctr"/>
            <a:r>
              <a:rPr lang="fr-FR" dirty="0" smtClean="0">
                <a:solidFill>
                  <a:schemeClr val="accent6">
                    <a:lumMod val="50000"/>
                  </a:schemeClr>
                </a:solidFill>
              </a:rPr>
              <a:t>Sculpteur animalier</a:t>
            </a:r>
            <a:endParaRPr lang="fr-FR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23728" y="404664"/>
            <a:ext cx="4752528" cy="612068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164288" y="620688"/>
            <a:ext cx="17027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 smtClean="0"/>
              <a:t>14,5 cm x 20 cm</a:t>
            </a:r>
          </a:p>
          <a:p>
            <a:pPr algn="ctr"/>
            <a:r>
              <a:rPr lang="fr-FR" dirty="0" smtClean="0"/>
              <a:t>Verso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851920" y="476672"/>
            <a:ext cx="113806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elix Titling" pitchFamily="82" charset="0"/>
              </a:rPr>
              <a:t>ART</a:t>
            </a:r>
            <a:endParaRPr lang="fr-FR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Felix Titling" pitchFamily="82" charset="0"/>
            </a:endParaRPr>
          </a:p>
          <a:p>
            <a:pPr algn="ctr"/>
            <a:r>
              <a:rPr lang="fr-F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elix Titling" pitchFamily="82" charset="0"/>
              </a:rPr>
              <a:t>Galerie</a:t>
            </a:r>
            <a:endParaRPr lang="fr-FR" sz="1600" b="1" dirty="0">
              <a:solidFill>
                <a:schemeClr val="tx1">
                  <a:lumMod val="65000"/>
                  <a:lumOff val="35000"/>
                </a:schemeClr>
              </a:solidFill>
              <a:latin typeface="Felix Titling" pitchFamily="82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491880" y="1268760"/>
            <a:ext cx="173252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10, Place du Château</a:t>
            </a:r>
          </a:p>
          <a:p>
            <a:pPr algn="ctr"/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17500 – JONZAC</a:t>
            </a:r>
          </a:p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Tél : 06 88 90 66 27</a:t>
            </a:r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95736" y="2060848"/>
            <a:ext cx="4572000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b="1" dirty="0" smtClean="0">
                <a:solidFill>
                  <a:srgbClr val="663300"/>
                </a:solidFill>
              </a:rPr>
              <a:t>vous convie à l’exposition de </a:t>
            </a:r>
          </a:p>
          <a:p>
            <a:pPr algn="ctr"/>
            <a:r>
              <a:rPr lang="fr-FR" sz="2000" b="1" dirty="0" smtClean="0">
                <a:solidFill>
                  <a:srgbClr val="663300"/>
                </a:solidFill>
              </a:rPr>
              <a:t>Christian PRADIER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331640" y="2708920"/>
            <a:ext cx="64087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Vernissage</a:t>
            </a:r>
          </a:p>
          <a:p>
            <a:pPr algn="ctr"/>
            <a:r>
              <a:rPr lang="fr-F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en présence de l’artiste</a:t>
            </a:r>
            <a:endParaRPr lang="fr-FR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algn="ctr"/>
            <a:r>
              <a:rPr lang="fr-FR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Jeudi </a:t>
            </a:r>
            <a:r>
              <a:rPr lang="fr-F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7 juillet 2016 à partir de 18h30</a:t>
            </a:r>
            <a:endParaRPr lang="fr-FR" sz="11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2339752" y="4509120"/>
            <a:ext cx="439248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i="1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NewRomanPSMT"/>
              </a:rPr>
              <a:t>« A peine descendus de l'arche de Noé ils sont venus orner les parois des cavernes.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i="1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NewRomanPSMT"/>
              </a:rPr>
              <a:t>Frères d'évolution, protagonistes naturels au sein de toutes les civilisations, les animaux ont trouvé leur représentation dans toutes les mythologies et sont devenus le champ d'investigation infini de</a:t>
            </a:r>
            <a:r>
              <a:rPr kumimoji="0" lang="fr-FR" sz="1400" i="1" u="none" strike="noStrike" cap="none" normalizeH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NewRomanPSMT"/>
              </a:rPr>
              <a:t> </a:t>
            </a:r>
            <a:r>
              <a:rPr kumimoji="0" lang="fr-FR" sz="1400" i="1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NewRomanPSMT"/>
              </a:rPr>
              <a:t>nombreux créateurs. »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400" b="1" u="none" strike="noStrike" cap="none" normalizeH="0" baseline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NewRomanPSMT"/>
              </a:rPr>
              <a:t>Christian PRADIER</a:t>
            </a:r>
            <a:endParaRPr kumimoji="0" lang="fr-FR" sz="2000" b="1" u="none" strike="noStrike" cap="none" normalizeH="0" baseline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555776" y="3861048"/>
            <a:ext cx="38884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La galerie est ouverte du mardi au dimanche de 10h30 à 12h30 et de 15h00 à 19h00</a:t>
            </a:r>
            <a:endParaRPr lang="fr-FR" sz="9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23728" y="404664"/>
            <a:ext cx="4752528" cy="612068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164288" y="620688"/>
            <a:ext cx="1147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Affiche A3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3257708" y="5303530"/>
            <a:ext cx="10303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elix Titling" pitchFamily="82" charset="0"/>
              </a:rPr>
              <a:t>ART</a:t>
            </a:r>
            <a:endParaRPr lang="fr-FR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Felix Titling" pitchFamily="82" charset="0"/>
            </a:endParaRPr>
          </a:p>
          <a:p>
            <a:pPr algn="ctr"/>
            <a:r>
              <a:rPr lang="fr-FR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elix Titling" pitchFamily="82" charset="0"/>
              </a:rPr>
              <a:t>Galerie</a:t>
            </a:r>
            <a:endParaRPr lang="fr-FR" sz="1400" b="1" dirty="0">
              <a:solidFill>
                <a:schemeClr val="tx1">
                  <a:lumMod val="65000"/>
                  <a:lumOff val="35000"/>
                </a:schemeClr>
              </a:solidFill>
              <a:latin typeface="Felix Titling" pitchFamily="8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555776" y="551582"/>
            <a:ext cx="404341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b="1" dirty="0" smtClean="0">
                <a:solidFill>
                  <a:srgbClr val="663300"/>
                </a:solidFill>
              </a:rPr>
              <a:t>CHRISTIAN PRADIER</a:t>
            </a:r>
          </a:p>
          <a:p>
            <a:pPr algn="ctr"/>
            <a:r>
              <a:rPr lang="fr-FR" sz="2800" b="1" dirty="0" smtClean="0">
                <a:solidFill>
                  <a:schemeClr val="accent6">
                    <a:lumMod val="50000"/>
                  </a:schemeClr>
                </a:solidFill>
              </a:rPr>
              <a:t>Sculpteur animalier</a:t>
            </a:r>
            <a:endParaRPr lang="fr-FR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297500" y="4973106"/>
            <a:ext cx="4426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663300"/>
                </a:solidFill>
              </a:rPr>
              <a:t>Exposition du 7 juillet au 10 septembre 2016</a:t>
            </a:r>
            <a:endParaRPr lang="fr-FR" sz="1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139952" y="5445224"/>
            <a:ext cx="17325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10, Place du Château</a:t>
            </a:r>
          </a:p>
          <a:p>
            <a:pPr algn="ctr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17500 - JONZAC</a:t>
            </a:r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844824"/>
            <a:ext cx="4032448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ZoneTexte 11"/>
          <p:cNvSpPr txBox="1"/>
          <p:nvPr/>
        </p:nvSpPr>
        <p:spPr>
          <a:xfrm>
            <a:off x="2627784" y="6021288"/>
            <a:ext cx="38884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La galerie est ouverte du mardi au dimanche </a:t>
            </a:r>
          </a:p>
          <a:p>
            <a:pPr algn="ctr"/>
            <a:r>
              <a:rPr lang="fr-FR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 10h30 à 12h30 et de 15h00 à 19h00</a:t>
            </a:r>
            <a:endParaRPr lang="fr-FR" sz="6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2021</TotalTime>
  <Words>115</Words>
  <Application>Microsoft Office PowerPoint</Application>
  <PresentationFormat>Affichage à l'écran (4:3)</PresentationFormat>
  <Paragraphs>33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</dc:creator>
  <cp:lastModifiedBy>Francois</cp:lastModifiedBy>
  <cp:revision>13</cp:revision>
  <dcterms:created xsi:type="dcterms:W3CDTF">2016-06-01T13:22:49Z</dcterms:created>
  <dcterms:modified xsi:type="dcterms:W3CDTF">2016-06-04T18:52:41Z</dcterms:modified>
</cp:coreProperties>
</file>